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est-ce que tu aimais aller à la plage? 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Madame Berndt était petite, est-ce qu’elle faisait beaucoup de sport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61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Madame Berndt était petite, est-ce qu’elle regardait des </a:t>
            </a:r>
            <a:r>
              <a:rPr lang="fr-FR" sz="3600" smtClean="0">
                <a:latin typeface="Kristen ITC" pitchFamily="66" charset="0"/>
              </a:rPr>
              <a:t>dessins animés?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80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Qu’est-ce que tu faisais à la plage? 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48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vous étiez petits, est-ce que vous jouiez au ballon?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93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vous étiez petits, est-ce que vous faisiez du manège?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46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est-ce que tu jouais aux petites voitures?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35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est-ce que tu faisais des farces?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01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avais dix ans, est-ce que tu avais un animal domestique (un chat, un chien, etc.)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80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vous aviez dix ans, est-ce que vous jouiez au chat perché?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27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Madame Berndt était petite, est-ce qu’elle avait un animal domestique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32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202</Words>
  <Application>Microsoft Office PowerPoint</Application>
  <PresentationFormat>On-screen Show 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120</cp:revision>
  <dcterms:created xsi:type="dcterms:W3CDTF">2011-09-14T23:22:57Z</dcterms:created>
  <dcterms:modified xsi:type="dcterms:W3CDTF">2013-04-25T11:40:48Z</dcterms:modified>
</cp:coreProperties>
</file>